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3" r:id="rId8"/>
    <p:sldId id="284" r:id="rId9"/>
    <p:sldId id="285" r:id="rId10"/>
    <p:sldId id="288" r:id="rId11"/>
    <p:sldId id="289" r:id="rId12"/>
    <p:sldId id="290" r:id="rId13"/>
    <p:sldId id="291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5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3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4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937C-86F9-CA4B-BF27-0696C2400CDC}" type="datetimeFigureOut">
              <a:rPr lang="en-US" smtClean="0"/>
              <a:t>16-01-15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4 at 12.1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" y="147966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0904" y="432024"/>
            <a:ext cx="2282891" cy="26703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0430" y="1934047"/>
            <a:ext cx="178277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54769" y="920420"/>
            <a:ext cx="337911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75623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98472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69963" y="967023"/>
            <a:ext cx="185176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70762" y="3768747"/>
            <a:ext cx="61214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6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490230" y="1188392"/>
            <a:ext cx="76903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09371" y="2108811"/>
            <a:ext cx="124677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13735" y="1969000"/>
            <a:ext cx="1060342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51445" y="2318526"/>
            <a:ext cx="1305037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 flipV="1">
            <a:off x="1514775" y="2015602"/>
            <a:ext cx="5336670" cy="4776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28800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58015" y="291273"/>
            <a:ext cx="12118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1394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1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142748" y="1689378"/>
            <a:ext cx="850605" cy="264662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40966" y="3623424"/>
            <a:ext cx="1291540" cy="8873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193366" y="3623424"/>
            <a:ext cx="11391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38315" y="1320046"/>
            <a:ext cx="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2506" y="3438758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1820" y="2772910"/>
            <a:ext cx="156138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285897" y="6140015"/>
            <a:ext cx="25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the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8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383042" y="2411732"/>
            <a:ext cx="1291540" cy="7456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4383042" y="2411732"/>
            <a:ext cx="12915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4582" y="222706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98" y="1456361"/>
            <a:ext cx="967126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0598" y="1456361"/>
            <a:ext cx="1747818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7499" y="2972723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</Words>
  <Application>Microsoft Macintosh PowerPoint</Application>
  <PresentationFormat>On-screen Show (4:3)</PresentationFormat>
  <Paragraphs>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Installing QGIS (MacOS)</dc:title>
  <dc:creator>Dewey Dunnington</dc:creator>
  <cp:lastModifiedBy>Dewey Dunnington</cp:lastModifiedBy>
  <cp:revision>17</cp:revision>
  <dcterms:created xsi:type="dcterms:W3CDTF">2014-12-24T17:36:02Z</dcterms:created>
  <dcterms:modified xsi:type="dcterms:W3CDTF">2016-01-15T15:44:05Z</dcterms:modified>
</cp:coreProperties>
</file>